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118" r:id="rId2"/>
    <p:sldId id="2238" r:id="rId3"/>
    <p:sldId id="2186" r:id="rId4"/>
    <p:sldId id="2157" r:id="rId5"/>
    <p:sldId id="2249" r:id="rId6"/>
    <p:sldId id="2194" r:id="rId7"/>
    <p:sldId id="2258" r:id="rId8"/>
    <p:sldId id="2259" r:id="rId9"/>
    <p:sldId id="2260" r:id="rId10"/>
    <p:sldId id="2201" r:id="rId11"/>
    <p:sldId id="2189" r:id="rId12"/>
    <p:sldId id="2131" r:id="rId13"/>
    <p:sldId id="2132" r:id="rId14"/>
    <p:sldId id="2248" r:id="rId15"/>
    <p:sldId id="2160" r:id="rId16"/>
    <p:sldId id="2250" r:id="rId17"/>
    <p:sldId id="2164" r:id="rId18"/>
    <p:sldId id="2232" r:id="rId19"/>
    <p:sldId id="2165" r:id="rId20"/>
    <p:sldId id="2234" r:id="rId21"/>
    <p:sldId id="2227" r:id="rId22"/>
    <p:sldId id="2246" r:id="rId23"/>
    <p:sldId id="2233" r:id="rId24"/>
    <p:sldId id="2257" r:id="rId25"/>
    <p:sldId id="2170" r:id="rId26"/>
    <p:sldId id="2229" r:id="rId27"/>
    <p:sldId id="2202" r:id="rId28"/>
    <p:sldId id="2200" r:id="rId29"/>
    <p:sldId id="2198" r:id="rId30"/>
    <p:sldId id="2197" r:id="rId31"/>
    <p:sldId id="2220" r:id="rId32"/>
    <p:sldId id="2254" r:id="rId33"/>
    <p:sldId id="2261" r:id="rId34"/>
    <p:sldId id="2190" r:id="rId35"/>
    <p:sldId id="2177" r:id="rId36"/>
    <p:sldId id="2191" r:id="rId37"/>
    <p:sldId id="2225" r:id="rId38"/>
    <p:sldId id="2166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85801" autoAdjust="0"/>
  </p:normalViewPr>
  <p:slideViewPr>
    <p:cSldViewPr>
      <p:cViewPr varScale="1">
        <p:scale>
          <a:sx n="67" d="100"/>
          <a:sy n="67" d="100"/>
        </p:scale>
        <p:origin x="156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9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1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marL="457200" lvl="1" indent="0">
              <a:buNone/>
            </a:pPr>
            <a:r>
              <a:rPr lang="en-US" dirty="0"/>
              <a:t>    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    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1736116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2726824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3639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3622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359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2388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359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2718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2433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2410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2718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362200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2442574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38215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1816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64602"/>
                <a:gd name="adj2" fmla="val -65192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6951"/>
              <a:gd name="adj2" fmla="val 77448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74438"/>
              </p:ext>
            </p:extLst>
          </p:nvPr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137"/>
              </p:ext>
            </p:extLst>
          </p:nvPr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69748"/>
              </p:ext>
            </p:extLst>
          </p:nvPr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(9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/>
              <a:t>ML is no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Slides for 2 </a:t>
            </a:r>
            <a:r>
              <a:rPr lang="en-US" dirty="0" err="1">
                <a:solidFill>
                  <a:srgbClr val="66CCFF"/>
                </a:solidFill>
              </a:rPr>
              <a:t>hr</a:t>
            </a:r>
            <a:r>
              <a:rPr lang="en-US" dirty="0">
                <a:solidFill>
                  <a:srgbClr val="66CCFF"/>
                </a:solidFill>
              </a:rPr>
              <a:t> session and for the notebook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9878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436423"/>
              </p:ext>
            </p:extLst>
          </p:nvPr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542274"/>
              </p:ext>
            </p:extLst>
          </p:nvPr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66759"/>
              </p:ext>
            </p:extLst>
          </p:nvPr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965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9435739"/>
              </p:ext>
            </p:extLst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4747948"/>
                </p:ext>
              </p:extLst>
            </p:nvPr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28156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40910</TotalTime>
  <Words>6425</Words>
  <Application>Microsoft Office PowerPoint</Application>
  <PresentationFormat>Widescreen</PresentationFormat>
  <Paragraphs>2906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Why ML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Step 1: Identifying problems</vt:lpstr>
      <vt:lpstr>What is your question?</vt:lpstr>
      <vt:lpstr>PowerPoint Presentation</vt:lpstr>
      <vt:lpstr>Switching to Jupyter notebook</vt:lpstr>
      <vt:lpstr>Recap</vt:lpstr>
      <vt:lpstr>Building ML models</vt:lpstr>
      <vt:lpstr>Discussion</vt:lpstr>
      <vt:lpstr>Resources</vt:lpstr>
      <vt:lpstr>Limitations of ML</vt:lpstr>
      <vt:lpstr>Summary</vt:lpstr>
      <vt:lpstr>Thanks for coming…</vt:lpstr>
      <vt:lpstr>Slides for 2 hr session and for the notebook</vt:lpstr>
      <vt:lpstr>Goals of this workshop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2028</cp:revision>
  <cp:lastPrinted>2012-10-21T07:50:44Z</cp:lastPrinted>
  <dcterms:created xsi:type="dcterms:W3CDTF">2008-09-03T02:14:15Z</dcterms:created>
  <dcterms:modified xsi:type="dcterms:W3CDTF">2020-07-27T17:05:05Z</dcterms:modified>
</cp:coreProperties>
</file>